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Lst>
  <p:sldSz cy="10689325" cx="7562100"/>
  <p:notesSz cx="6858000" cy="9144000"/>
  <p:embeddedFontLst>
    <p:embeddedFont>
      <p:font typeface="Helvetica Neue"/>
      <p:regular r:id="rId9"/>
      <p:bold r:id="rId10"/>
      <p:italic r:id="rId11"/>
      <p:boldItalic r:id="rId1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7">
          <p15:clr>
            <a:srgbClr val="747775"/>
          </p15:clr>
        </p15:guide>
        <p15:guide id="2" pos="2382">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7" orient="horz"/>
        <p:guide pos="2382"/>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1" Type="http://schemas.openxmlformats.org/officeDocument/2006/relationships/font" Target="fonts/HelveticaNeue-italic.fntdata"/><Relationship Id="rId10" Type="http://schemas.openxmlformats.org/officeDocument/2006/relationships/font" Target="fonts/HelveticaNeue-bold.fntdata"/><Relationship Id="rId12" Type="http://schemas.openxmlformats.org/officeDocument/2006/relationships/font" Target="fonts/HelveticaNeue-boldItalic.fntdata"/><Relationship Id="rId9" Type="http://schemas.openxmlformats.org/officeDocument/2006/relationships/font" Target="fonts/HelveticaNeue-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6410" y="685800"/>
            <a:ext cx="24258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2216410" y="685800"/>
            <a:ext cx="24258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i"/>
              <a:t>Fully customizable templates.</a:t>
            </a:r>
            <a:endParaRPr/>
          </a:p>
          <a:p>
            <a:pPr indent="0" lvl="0" marL="0" rtl="0" algn="l">
              <a:spcBef>
                <a:spcPts val="0"/>
              </a:spcBef>
              <a:spcAft>
                <a:spcPts val="0"/>
              </a:spcAft>
              <a:buNone/>
            </a:pPr>
            <a:r>
              <a:rPr lang="fi"/>
              <a:t>Do not move the elements, you need only 1 click to select the area of the template and can write the information there.</a:t>
            </a:r>
            <a:br>
              <a:rPr lang="fi"/>
            </a:br>
            <a:r>
              <a:rPr lang="fi"/>
              <a:t>The pictures are only placeholders. Can be changed and or deleted based on your needs.</a:t>
            </a:r>
            <a:endParaRPr/>
          </a:p>
          <a:p>
            <a:pPr indent="0" lvl="0" marL="0" rtl="0" algn="l">
              <a:spcBef>
                <a:spcPts val="0"/>
              </a:spcBef>
              <a:spcAft>
                <a:spcPts val="0"/>
              </a:spcAft>
              <a:buNone/>
            </a:pPr>
            <a:r>
              <a:rPr lang="fi"/>
              <a:t>A library of copyright free pictures: https://unsplash.com/</a:t>
            </a:r>
            <a:br>
              <a:rPr lang="fi"/>
            </a:br>
            <a:r>
              <a:rPr lang="fi"/>
              <a:t>In the case if you </a:t>
            </a:r>
            <a:r>
              <a:rPr lang="fi"/>
              <a:t>accidentally</a:t>
            </a:r>
            <a:r>
              <a:rPr lang="fi"/>
              <a:t> delete an important part of the design you can use shortcut cmnd + Z (macbooks) or ctrl + Z (windows) to redo.</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2b0e1102715_0_0:notes"/>
          <p:cNvSpPr/>
          <p:nvPr>
            <p:ph idx="2" type="sldImg"/>
          </p:nvPr>
        </p:nvSpPr>
        <p:spPr>
          <a:xfrm>
            <a:off x="2216410" y="685800"/>
            <a:ext cx="24258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2b0e110271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2b0e1102715_0_14:notes"/>
          <p:cNvSpPr/>
          <p:nvPr>
            <p:ph idx="2" type="sldImg"/>
          </p:nvPr>
        </p:nvSpPr>
        <p:spPr>
          <a:xfrm>
            <a:off x="2216410" y="685800"/>
            <a:ext cx="24258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2b0e1102715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57783" y="1547391"/>
            <a:ext cx="7046400" cy="42657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57776" y="5889935"/>
            <a:ext cx="7046400" cy="16473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006734" y="9691191"/>
            <a:ext cx="4539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57776" y="4469940"/>
            <a:ext cx="7046400" cy="17493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006734" y="9691191"/>
            <a:ext cx="4539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57776" y="924860"/>
            <a:ext cx="7046400" cy="11901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57776" y="2395097"/>
            <a:ext cx="7046400" cy="71001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7006734" y="9691191"/>
            <a:ext cx="4539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57776" y="924860"/>
            <a:ext cx="7046400" cy="11901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57776" y="2395097"/>
            <a:ext cx="3307800" cy="71001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996401" y="2395097"/>
            <a:ext cx="3307800" cy="71001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7006734" y="9691191"/>
            <a:ext cx="4539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57776" y="924860"/>
            <a:ext cx="7046400" cy="11901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006734" y="9691191"/>
            <a:ext cx="4539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57776" y="1154659"/>
            <a:ext cx="2322300" cy="15705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57776" y="2887895"/>
            <a:ext cx="2322300" cy="66075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7006734" y="9691191"/>
            <a:ext cx="4539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05437" y="935511"/>
            <a:ext cx="5266200" cy="85017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006734" y="9691191"/>
            <a:ext cx="4539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781050" y="-260"/>
            <a:ext cx="3781200" cy="10689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19569" y="2562809"/>
            <a:ext cx="3345300" cy="30804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19569" y="5825407"/>
            <a:ext cx="3345300" cy="25668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084973" y="1504787"/>
            <a:ext cx="3173100" cy="7679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7006734" y="9691191"/>
            <a:ext cx="4539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57776" y="8792066"/>
            <a:ext cx="4961100" cy="12576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006734" y="9691191"/>
            <a:ext cx="4539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57776" y="2298771"/>
            <a:ext cx="7046400" cy="40806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57776" y="6551017"/>
            <a:ext cx="7046400" cy="27033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7006734" y="9691191"/>
            <a:ext cx="4539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006734" y="9691191"/>
            <a:ext cx="453900" cy="8181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57776" y="924860"/>
            <a:ext cx="7046400" cy="11901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57776" y="2395097"/>
            <a:ext cx="7046400" cy="71001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006734" y="9691191"/>
            <a:ext cx="453900" cy="8181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fi"/>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5.jpg"/><Relationship Id="rId5" Type="http://schemas.openxmlformats.org/officeDocument/2006/relationships/image" Target="../media/image1.png"/><Relationship Id="rId6"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5.jpg"/><Relationship Id="rId5" Type="http://schemas.openxmlformats.org/officeDocument/2006/relationships/image" Target="../media/image1.png"/><Relationship Id="rId6"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1.png"/><Relationship Id="rId5"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748200" y="2262413"/>
            <a:ext cx="6065700" cy="985200"/>
          </a:xfrm>
          <a:prstGeom prst="rect">
            <a:avLst/>
          </a:prstGeom>
        </p:spPr>
        <p:txBody>
          <a:bodyPr anchorCtr="0" anchor="b" bIns="91425" lIns="91425" spcFirstLastPara="1" rIns="91425" wrap="square" tIns="91425">
            <a:spAutoFit/>
          </a:bodyPr>
          <a:lstStyle/>
          <a:p>
            <a:pPr indent="0" lvl="0" marL="0" rtl="0" algn="ctr">
              <a:spcBef>
                <a:spcPts val="0"/>
              </a:spcBef>
              <a:spcAft>
                <a:spcPts val="0"/>
              </a:spcAft>
              <a:buNone/>
            </a:pPr>
            <a:r>
              <a:rPr b="1" lang="fi">
                <a:solidFill>
                  <a:srgbClr val="0B5394"/>
                </a:solidFill>
                <a:latin typeface="Helvetica Neue"/>
                <a:ea typeface="Helvetica Neue"/>
                <a:cs typeface="Helvetica Neue"/>
                <a:sym typeface="Helvetica Neue"/>
              </a:rPr>
              <a:t>Name of the Event</a:t>
            </a:r>
            <a:endParaRPr b="1">
              <a:solidFill>
                <a:srgbClr val="0B5394"/>
              </a:solidFill>
              <a:latin typeface="Helvetica Neue"/>
              <a:ea typeface="Helvetica Neue"/>
              <a:cs typeface="Helvetica Neue"/>
              <a:sym typeface="Helvetica Neue"/>
            </a:endParaRPr>
          </a:p>
        </p:txBody>
      </p:sp>
      <p:sp>
        <p:nvSpPr>
          <p:cNvPr id="55" name="Google Shape;55;p13"/>
          <p:cNvSpPr txBox="1"/>
          <p:nvPr>
            <p:ph idx="1" type="subTitle"/>
          </p:nvPr>
        </p:nvSpPr>
        <p:spPr>
          <a:xfrm>
            <a:off x="798150" y="3469575"/>
            <a:ext cx="5965800" cy="1647300"/>
          </a:xfrm>
          <a:prstGeom prst="rect">
            <a:avLst/>
          </a:prstGeom>
        </p:spPr>
        <p:txBody>
          <a:bodyPr anchorCtr="0" anchor="t" bIns="91425" lIns="91425" spcFirstLastPara="1" rIns="91425" wrap="square" tIns="91425">
            <a:normAutofit lnSpcReduction="20000"/>
          </a:bodyPr>
          <a:lstStyle/>
          <a:p>
            <a:pPr indent="0" lvl="0" marL="0" rtl="0" algn="ctr">
              <a:lnSpc>
                <a:spcPct val="150000"/>
              </a:lnSpc>
              <a:spcBef>
                <a:spcPts val="0"/>
              </a:spcBef>
              <a:spcAft>
                <a:spcPts val="0"/>
              </a:spcAft>
              <a:buNone/>
            </a:pPr>
            <a:r>
              <a:rPr lang="fi" sz="1350">
                <a:solidFill>
                  <a:srgbClr val="0B5394"/>
                </a:solidFill>
                <a:latin typeface="Helvetica Neue"/>
                <a:ea typeface="Helvetica Neue"/>
                <a:cs typeface="Helvetica Neue"/>
                <a:sym typeface="Helvetica Neue"/>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a:t>
            </a:r>
            <a:endParaRPr sz="3100">
              <a:solidFill>
                <a:srgbClr val="0B5394"/>
              </a:solidFill>
              <a:latin typeface="Helvetica Neue"/>
              <a:ea typeface="Helvetica Neue"/>
              <a:cs typeface="Helvetica Neue"/>
              <a:sym typeface="Helvetica Neue"/>
            </a:endParaRPr>
          </a:p>
        </p:txBody>
      </p:sp>
      <p:pic>
        <p:nvPicPr>
          <p:cNvPr id="56" name="Google Shape;56;p13"/>
          <p:cNvPicPr preferRelativeResize="0"/>
          <p:nvPr/>
        </p:nvPicPr>
        <p:blipFill rotWithShape="1">
          <a:blip r:embed="rId4">
            <a:alphaModFix/>
          </a:blip>
          <a:srcRect b="21741" l="0" r="0" t="21741"/>
          <a:stretch/>
        </p:blipFill>
        <p:spPr>
          <a:xfrm>
            <a:off x="0" y="6652200"/>
            <a:ext cx="7562102" cy="2847302"/>
          </a:xfrm>
          <a:prstGeom prst="rect">
            <a:avLst/>
          </a:prstGeom>
          <a:noFill/>
          <a:ln>
            <a:noFill/>
          </a:ln>
        </p:spPr>
      </p:pic>
      <p:sp>
        <p:nvSpPr>
          <p:cNvPr id="57" name="Google Shape;57;p13"/>
          <p:cNvSpPr txBox="1"/>
          <p:nvPr/>
        </p:nvSpPr>
        <p:spPr>
          <a:xfrm>
            <a:off x="1988425" y="9782275"/>
            <a:ext cx="5608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grpSp>
        <p:nvGrpSpPr>
          <p:cNvPr id="58" name="Google Shape;58;p13"/>
          <p:cNvGrpSpPr/>
          <p:nvPr/>
        </p:nvGrpSpPr>
        <p:grpSpPr>
          <a:xfrm>
            <a:off x="1247400" y="5667944"/>
            <a:ext cx="5404375" cy="461706"/>
            <a:chOff x="1282100" y="5667944"/>
            <a:chExt cx="5404375" cy="461706"/>
          </a:xfrm>
        </p:grpSpPr>
        <p:sp>
          <p:nvSpPr>
            <p:cNvPr id="59" name="Google Shape;59;p13"/>
            <p:cNvSpPr txBox="1"/>
            <p:nvPr/>
          </p:nvSpPr>
          <p:spPr>
            <a:xfrm>
              <a:off x="3135975" y="5667944"/>
              <a:ext cx="3550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i" sz="1800">
                  <a:solidFill>
                    <a:srgbClr val="0B5394"/>
                  </a:solidFill>
                </a:rPr>
                <a:t>📍(Address), </a:t>
              </a:r>
              <a:r>
                <a:rPr b="1" lang="fi" sz="1800">
                  <a:solidFill>
                    <a:srgbClr val="0B5394"/>
                  </a:solidFill>
                </a:rPr>
                <a:t>City, Country</a:t>
              </a:r>
              <a:endParaRPr b="1" sz="1800">
                <a:solidFill>
                  <a:srgbClr val="0B5394"/>
                </a:solidFill>
              </a:endParaRPr>
            </a:p>
          </p:txBody>
        </p:sp>
        <p:sp>
          <p:nvSpPr>
            <p:cNvPr id="60" name="Google Shape;60;p13"/>
            <p:cNvSpPr txBox="1"/>
            <p:nvPr/>
          </p:nvSpPr>
          <p:spPr>
            <a:xfrm>
              <a:off x="1282100" y="5667950"/>
              <a:ext cx="2016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i" sz="1800">
                  <a:solidFill>
                    <a:srgbClr val="0B5394"/>
                  </a:solidFill>
                </a:rPr>
                <a:t>📅 </a:t>
              </a:r>
              <a:r>
                <a:rPr b="1" lang="fi" sz="1800">
                  <a:solidFill>
                    <a:srgbClr val="0B5394"/>
                  </a:solidFill>
                </a:rPr>
                <a:t>01.01.2024</a:t>
              </a:r>
              <a:endParaRPr b="1" sz="1800">
                <a:solidFill>
                  <a:srgbClr val="0B5394"/>
                </a:solidFill>
              </a:endParaRPr>
            </a:p>
          </p:txBody>
        </p:sp>
      </p:grpSp>
      <p:pic>
        <p:nvPicPr>
          <p:cNvPr id="61" name="Google Shape;61;p13"/>
          <p:cNvPicPr preferRelativeResize="0"/>
          <p:nvPr/>
        </p:nvPicPr>
        <p:blipFill>
          <a:blip r:embed="rId5">
            <a:alphaModFix/>
          </a:blip>
          <a:stretch>
            <a:fillRect/>
          </a:stretch>
        </p:blipFill>
        <p:spPr>
          <a:xfrm>
            <a:off x="0" y="9499500"/>
            <a:ext cx="7563599" cy="1165175"/>
          </a:xfrm>
          <a:prstGeom prst="rect">
            <a:avLst/>
          </a:prstGeom>
          <a:noFill/>
          <a:ln>
            <a:noFill/>
          </a:ln>
          <a:effectLst>
            <a:outerShdw blurRad="1428750" rotWithShape="0" algn="bl" dir="16800000" dist="952500">
              <a:srgbClr val="999999">
                <a:alpha val="8000"/>
              </a:srgbClr>
            </a:outerShdw>
          </a:effectLst>
        </p:spPr>
      </p:pic>
      <p:pic>
        <p:nvPicPr>
          <p:cNvPr id="62" name="Google Shape;62;p13"/>
          <p:cNvPicPr preferRelativeResize="0"/>
          <p:nvPr/>
        </p:nvPicPr>
        <p:blipFill>
          <a:blip r:embed="rId6">
            <a:alphaModFix/>
          </a:blip>
          <a:stretch>
            <a:fillRect/>
          </a:stretch>
        </p:blipFill>
        <p:spPr>
          <a:xfrm>
            <a:off x="1251112" y="699100"/>
            <a:ext cx="5059876" cy="6128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6" name="Shape 66"/>
        <p:cNvGrpSpPr/>
        <p:nvPr/>
      </p:nvGrpSpPr>
      <p:grpSpPr>
        <a:xfrm>
          <a:off x="0" y="0"/>
          <a:ext cx="0" cy="0"/>
          <a:chOff x="0" y="0"/>
          <a:chExt cx="0" cy="0"/>
        </a:xfrm>
      </p:grpSpPr>
      <p:sp>
        <p:nvSpPr>
          <p:cNvPr id="67" name="Google Shape;67;p14"/>
          <p:cNvSpPr txBox="1"/>
          <p:nvPr>
            <p:ph type="title"/>
          </p:nvPr>
        </p:nvSpPr>
        <p:spPr>
          <a:xfrm>
            <a:off x="257776" y="924860"/>
            <a:ext cx="7046400" cy="1190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pic>
        <p:nvPicPr>
          <p:cNvPr id="68" name="Google Shape;68;p14"/>
          <p:cNvPicPr preferRelativeResize="0"/>
          <p:nvPr/>
        </p:nvPicPr>
        <p:blipFill rotWithShape="1">
          <a:blip r:embed="rId4">
            <a:alphaModFix/>
          </a:blip>
          <a:srcRect b="21741" l="0" r="0" t="21741"/>
          <a:stretch/>
        </p:blipFill>
        <p:spPr>
          <a:xfrm>
            <a:off x="0" y="0"/>
            <a:ext cx="7562102" cy="2847302"/>
          </a:xfrm>
          <a:prstGeom prst="rect">
            <a:avLst/>
          </a:prstGeom>
          <a:noFill/>
          <a:ln>
            <a:noFill/>
          </a:ln>
        </p:spPr>
      </p:pic>
      <p:sp>
        <p:nvSpPr>
          <p:cNvPr id="69" name="Google Shape;69;p14"/>
          <p:cNvSpPr/>
          <p:nvPr/>
        </p:nvSpPr>
        <p:spPr>
          <a:xfrm>
            <a:off x="657825" y="2395100"/>
            <a:ext cx="6246300" cy="1341300"/>
          </a:xfrm>
          <a:prstGeom prst="flowChartAlternateProcess">
            <a:avLst/>
          </a:prstGeom>
          <a:solidFill>
            <a:srgbClr val="FFFFFF"/>
          </a:solidFill>
          <a:ln>
            <a:noFill/>
          </a:ln>
          <a:effectLst>
            <a:outerShdw blurRad="1428750" rotWithShape="0" algn="bl" dir="4140000" dist="352425">
              <a:srgbClr val="999999">
                <a:alpha val="6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70" name="Google Shape;70;p14"/>
          <p:cNvPicPr preferRelativeResize="0"/>
          <p:nvPr/>
        </p:nvPicPr>
        <p:blipFill>
          <a:blip r:embed="rId5">
            <a:alphaModFix/>
          </a:blip>
          <a:stretch>
            <a:fillRect/>
          </a:stretch>
        </p:blipFill>
        <p:spPr>
          <a:xfrm>
            <a:off x="0" y="9499500"/>
            <a:ext cx="7563599" cy="1165175"/>
          </a:xfrm>
          <a:prstGeom prst="rect">
            <a:avLst/>
          </a:prstGeom>
          <a:noFill/>
          <a:ln>
            <a:noFill/>
          </a:ln>
        </p:spPr>
      </p:pic>
      <p:sp>
        <p:nvSpPr>
          <p:cNvPr id="71" name="Google Shape;71;p14"/>
          <p:cNvSpPr txBox="1"/>
          <p:nvPr>
            <p:ph idx="4294967295" type="ctrTitle"/>
          </p:nvPr>
        </p:nvSpPr>
        <p:spPr>
          <a:xfrm>
            <a:off x="748950" y="4274850"/>
            <a:ext cx="6065700" cy="8772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b="1" lang="fi" sz="4500">
                <a:solidFill>
                  <a:srgbClr val="0B5394"/>
                </a:solidFill>
                <a:latin typeface="Helvetica Neue"/>
                <a:ea typeface="Helvetica Neue"/>
                <a:cs typeface="Helvetica Neue"/>
                <a:sym typeface="Helvetica Neue"/>
              </a:rPr>
              <a:t>Name of the Event</a:t>
            </a:r>
            <a:endParaRPr b="1" sz="4500">
              <a:solidFill>
                <a:srgbClr val="0B5394"/>
              </a:solidFill>
              <a:latin typeface="Helvetica Neue"/>
              <a:ea typeface="Helvetica Neue"/>
              <a:cs typeface="Helvetica Neue"/>
              <a:sym typeface="Helvetica Neue"/>
            </a:endParaRPr>
          </a:p>
        </p:txBody>
      </p:sp>
      <p:sp>
        <p:nvSpPr>
          <p:cNvPr id="72" name="Google Shape;72;p14"/>
          <p:cNvSpPr txBox="1"/>
          <p:nvPr>
            <p:ph idx="4294967295" type="subTitle"/>
          </p:nvPr>
        </p:nvSpPr>
        <p:spPr>
          <a:xfrm>
            <a:off x="798075" y="5539438"/>
            <a:ext cx="5965800" cy="1647300"/>
          </a:xfrm>
          <a:prstGeom prst="rect">
            <a:avLst/>
          </a:prstGeom>
        </p:spPr>
        <p:txBody>
          <a:bodyPr anchorCtr="0" anchor="t" bIns="91425" lIns="91425" spcFirstLastPara="1" rIns="91425" wrap="square" tIns="91425">
            <a:normAutofit lnSpcReduction="20000"/>
          </a:bodyPr>
          <a:lstStyle/>
          <a:p>
            <a:pPr indent="0" lvl="0" marL="0" rtl="0" algn="l">
              <a:lnSpc>
                <a:spcPct val="150000"/>
              </a:lnSpc>
              <a:spcBef>
                <a:spcPts val="0"/>
              </a:spcBef>
              <a:spcAft>
                <a:spcPts val="1200"/>
              </a:spcAft>
              <a:buNone/>
            </a:pPr>
            <a:r>
              <a:rPr lang="fi" sz="1350">
                <a:solidFill>
                  <a:srgbClr val="0B5394"/>
                </a:solidFill>
                <a:highlight>
                  <a:srgbClr val="FFFFFF"/>
                </a:highlight>
                <a:latin typeface="Helvetica Neue"/>
                <a:ea typeface="Helvetica Neue"/>
                <a:cs typeface="Helvetica Neue"/>
                <a:sym typeface="Helvetica Neue"/>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a:t>
            </a:r>
            <a:endParaRPr sz="3100">
              <a:solidFill>
                <a:srgbClr val="0B5394"/>
              </a:solidFill>
              <a:latin typeface="Helvetica Neue"/>
              <a:ea typeface="Helvetica Neue"/>
              <a:cs typeface="Helvetica Neue"/>
              <a:sym typeface="Helvetica Neue"/>
            </a:endParaRPr>
          </a:p>
        </p:txBody>
      </p:sp>
      <p:grpSp>
        <p:nvGrpSpPr>
          <p:cNvPr id="73" name="Google Shape;73;p14"/>
          <p:cNvGrpSpPr/>
          <p:nvPr/>
        </p:nvGrpSpPr>
        <p:grpSpPr>
          <a:xfrm>
            <a:off x="748950" y="7574150"/>
            <a:ext cx="3550500" cy="1023744"/>
            <a:chOff x="968225" y="5445025"/>
            <a:chExt cx="3550500" cy="1023744"/>
          </a:xfrm>
        </p:grpSpPr>
        <p:sp>
          <p:nvSpPr>
            <p:cNvPr id="74" name="Google Shape;74;p14"/>
            <p:cNvSpPr txBox="1"/>
            <p:nvPr/>
          </p:nvSpPr>
          <p:spPr>
            <a:xfrm>
              <a:off x="968225" y="6007069"/>
              <a:ext cx="3550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i" sz="1800">
                  <a:solidFill>
                    <a:srgbClr val="0B5394"/>
                  </a:solidFill>
                </a:rPr>
                <a:t>📍(Address), </a:t>
              </a:r>
              <a:r>
                <a:rPr b="1" lang="fi" sz="1800">
                  <a:solidFill>
                    <a:srgbClr val="0B5394"/>
                  </a:solidFill>
                </a:rPr>
                <a:t>City, Country</a:t>
              </a:r>
              <a:endParaRPr b="1" sz="1800">
                <a:solidFill>
                  <a:srgbClr val="0B5394"/>
                </a:solidFill>
              </a:endParaRPr>
            </a:p>
          </p:txBody>
        </p:sp>
        <p:sp>
          <p:nvSpPr>
            <p:cNvPr id="75" name="Google Shape;75;p14"/>
            <p:cNvSpPr txBox="1"/>
            <p:nvPr/>
          </p:nvSpPr>
          <p:spPr>
            <a:xfrm>
              <a:off x="968225" y="5445025"/>
              <a:ext cx="2016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i" sz="1800">
                  <a:solidFill>
                    <a:srgbClr val="0B5394"/>
                  </a:solidFill>
                </a:rPr>
                <a:t>📅 </a:t>
              </a:r>
              <a:r>
                <a:rPr b="1" lang="fi" sz="1800">
                  <a:solidFill>
                    <a:srgbClr val="0B5394"/>
                  </a:solidFill>
                </a:rPr>
                <a:t>01.01.2024</a:t>
              </a:r>
              <a:endParaRPr b="1" sz="1800">
                <a:solidFill>
                  <a:srgbClr val="0B5394"/>
                </a:solidFill>
              </a:endParaRPr>
            </a:p>
          </p:txBody>
        </p:sp>
      </p:grpSp>
      <p:pic>
        <p:nvPicPr>
          <p:cNvPr id="76" name="Google Shape;76;p14"/>
          <p:cNvPicPr preferRelativeResize="0"/>
          <p:nvPr/>
        </p:nvPicPr>
        <p:blipFill>
          <a:blip r:embed="rId6">
            <a:alphaModFix/>
          </a:blip>
          <a:stretch>
            <a:fillRect/>
          </a:stretch>
        </p:blipFill>
        <p:spPr>
          <a:xfrm>
            <a:off x="957237" y="2723700"/>
            <a:ext cx="5647474" cy="6840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0" name="Shape 80"/>
        <p:cNvGrpSpPr/>
        <p:nvPr/>
      </p:nvGrpSpPr>
      <p:grpSpPr>
        <a:xfrm>
          <a:off x="0" y="0"/>
          <a:ext cx="0" cy="0"/>
          <a:chOff x="0" y="0"/>
          <a:chExt cx="0" cy="0"/>
        </a:xfrm>
      </p:grpSpPr>
      <p:sp>
        <p:nvSpPr>
          <p:cNvPr id="81" name="Google Shape;81;p15"/>
          <p:cNvSpPr txBox="1"/>
          <p:nvPr>
            <p:ph idx="4294967295" type="ctrTitle"/>
          </p:nvPr>
        </p:nvSpPr>
        <p:spPr>
          <a:xfrm>
            <a:off x="748950" y="1373425"/>
            <a:ext cx="6065700" cy="1847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b="1" lang="fi" sz="5400">
                <a:solidFill>
                  <a:srgbClr val="0B5394"/>
                </a:solidFill>
                <a:latin typeface="Helvetica Neue"/>
                <a:ea typeface="Helvetica Neue"/>
                <a:cs typeface="Helvetica Neue"/>
                <a:sym typeface="Helvetica Neue"/>
              </a:rPr>
              <a:t>Name </a:t>
            </a:r>
            <a:endParaRPr b="1" sz="5400">
              <a:solidFill>
                <a:srgbClr val="0B5394"/>
              </a:solidFill>
              <a:latin typeface="Helvetica Neue"/>
              <a:ea typeface="Helvetica Neue"/>
              <a:cs typeface="Helvetica Neue"/>
              <a:sym typeface="Helvetica Neue"/>
            </a:endParaRPr>
          </a:p>
          <a:p>
            <a:pPr indent="0" lvl="0" marL="0" rtl="0" algn="l">
              <a:spcBef>
                <a:spcPts val="0"/>
              </a:spcBef>
              <a:spcAft>
                <a:spcPts val="0"/>
              </a:spcAft>
              <a:buNone/>
            </a:pPr>
            <a:r>
              <a:rPr b="1" lang="fi" sz="5400">
                <a:solidFill>
                  <a:srgbClr val="0B5394"/>
                </a:solidFill>
                <a:latin typeface="Helvetica Neue"/>
                <a:ea typeface="Helvetica Neue"/>
                <a:cs typeface="Helvetica Neue"/>
                <a:sym typeface="Helvetica Neue"/>
              </a:rPr>
              <a:t>of the Event</a:t>
            </a:r>
            <a:endParaRPr b="1" sz="5400">
              <a:solidFill>
                <a:srgbClr val="0B5394"/>
              </a:solidFill>
              <a:latin typeface="Helvetica Neue"/>
              <a:ea typeface="Helvetica Neue"/>
              <a:cs typeface="Helvetica Neue"/>
              <a:sym typeface="Helvetica Neue"/>
            </a:endParaRPr>
          </a:p>
        </p:txBody>
      </p:sp>
      <p:sp>
        <p:nvSpPr>
          <p:cNvPr id="82" name="Google Shape;82;p15"/>
          <p:cNvSpPr txBox="1"/>
          <p:nvPr>
            <p:ph idx="4294967295" type="subTitle"/>
          </p:nvPr>
        </p:nvSpPr>
        <p:spPr>
          <a:xfrm>
            <a:off x="798075" y="4825100"/>
            <a:ext cx="5965800" cy="1647300"/>
          </a:xfrm>
          <a:prstGeom prst="rect">
            <a:avLst/>
          </a:prstGeom>
        </p:spPr>
        <p:txBody>
          <a:bodyPr anchorCtr="0" anchor="t" bIns="91425" lIns="91425" spcFirstLastPara="1" rIns="91425" wrap="square" tIns="91425">
            <a:normAutofit lnSpcReduction="20000"/>
          </a:bodyPr>
          <a:lstStyle/>
          <a:p>
            <a:pPr indent="0" lvl="0" marL="0" rtl="0" algn="l">
              <a:lnSpc>
                <a:spcPct val="150000"/>
              </a:lnSpc>
              <a:spcBef>
                <a:spcPts val="0"/>
              </a:spcBef>
              <a:spcAft>
                <a:spcPts val="1200"/>
              </a:spcAft>
              <a:buNone/>
            </a:pPr>
            <a:r>
              <a:rPr lang="fi" sz="1350">
                <a:solidFill>
                  <a:srgbClr val="0B5394"/>
                </a:solidFill>
                <a:latin typeface="Helvetica Neue"/>
                <a:ea typeface="Helvetica Neue"/>
                <a:cs typeface="Helvetica Neue"/>
                <a:sym typeface="Helvetica Neue"/>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a:t>
            </a:r>
            <a:endParaRPr sz="3100">
              <a:solidFill>
                <a:srgbClr val="0B5394"/>
              </a:solidFill>
              <a:latin typeface="Helvetica Neue"/>
              <a:ea typeface="Helvetica Neue"/>
              <a:cs typeface="Helvetica Neue"/>
              <a:sym typeface="Helvetica Neue"/>
            </a:endParaRPr>
          </a:p>
        </p:txBody>
      </p:sp>
      <p:grpSp>
        <p:nvGrpSpPr>
          <p:cNvPr id="83" name="Google Shape;83;p15"/>
          <p:cNvGrpSpPr/>
          <p:nvPr/>
        </p:nvGrpSpPr>
        <p:grpSpPr>
          <a:xfrm>
            <a:off x="798900" y="3791956"/>
            <a:ext cx="5566500" cy="461706"/>
            <a:chOff x="968225" y="5445019"/>
            <a:chExt cx="5566500" cy="461706"/>
          </a:xfrm>
        </p:grpSpPr>
        <p:sp>
          <p:nvSpPr>
            <p:cNvPr id="84" name="Google Shape;84;p15"/>
            <p:cNvSpPr txBox="1"/>
            <p:nvPr/>
          </p:nvSpPr>
          <p:spPr>
            <a:xfrm>
              <a:off x="2984225" y="5445019"/>
              <a:ext cx="3550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i" sz="1800">
                  <a:solidFill>
                    <a:srgbClr val="0B5394"/>
                  </a:solidFill>
                </a:rPr>
                <a:t>📍(Address), </a:t>
              </a:r>
              <a:r>
                <a:rPr b="1" lang="fi" sz="1800">
                  <a:solidFill>
                    <a:srgbClr val="0B5394"/>
                  </a:solidFill>
                </a:rPr>
                <a:t>City, Country</a:t>
              </a:r>
              <a:endParaRPr b="1" sz="1800">
                <a:solidFill>
                  <a:srgbClr val="0B5394"/>
                </a:solidFill>
              </a:endParaRPr>
            </a:p>
          </p:txBody>
        </p:sp>
        <p:sp>
          <p:nvSpPr>
            <p:cNvPr id="85" name="Google Shape;85;p15"/>
            <p:cNvSpPr txBox="1"/>
            <p:nvPr/>
          </p:nvSpPr>
          <p:spPr>
            <a:xfrm>
              <a:off x="968225" y="5445025"/>
              <a:ext cx="2016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i" sz="1800">
                  <a:solidFill>
                    <a:srgbClr val="0B5394"/>
                  </a:solidFill>
                </a:rPr>
                <a:t>📅 </a:t>
              </a:r>
              <a:r>
                <a:rPr b="1" lang="fi" sz="1800">
                  <a:solidFill>
                    <a:srgbClr val="0B5394"/>
                  </a:solidFill>
                </a:rPr>
                <a:t>01.01.2024</a:t>
              </a:r>
              <a:endParaRPr b="1" sz="1800">
                <a:solidFill>
                  <a:srgbClr val="0B5394"/>
                </a:solidFill>
              </a:endParaRPr>
            </a:p>
          </p:txBody>
        </p:sp>
      </p:grpSp>
      <p:pic>
        <p:nvPicPr>
          <p:cNvPr id="86" name="Google Shape;86;p15"/>
          <p:cNvPicPr preferRelativeResize="0"/>
          <p:nvPr/>
        </p:nvPicPr>
        <p:blipFill>
          <a:blip r:embed="rId4">
            <a:alphaModFix/>
          </a:blip>
          <a:stretch>
            <a:fillRect/>
          </a:stretch>
        </p:blipFill>
        <p:spPr>
          <a:xfrm>
            <a:off x="0" y="9499500"/>
            <a:ext cx="7563599" cy="1165175"/>
          </a:xfrm>
          <a:prstGeom prst="rect">
            <a:avLst/>
          </a:prstGeom>
          <a:noFill/>
          <a:ln>
            <a:noFill/>
          </a:ln>
        </p:spPr>
      </p:pic>
      <p:pic>
        <p:nvPicPr>
          <p:cNvPr id="87" name="Google Shape;87;p15"/>
          <p:cNvPicPr preferRelativeResize="0"/>
          <p:nvPr/>
        </p:nvPicPr>
        <p:blipFill>
          <a:blip r:embed="rId5">
            <a:alphaModFix/>
          </a:blip>
          <a:stretch>
            <a:fillRect/>
          </a:stretch>
        </p:blipFill>
        <p:spPr>
          <a:xfrm>
            <a:off x="1251863" y="8416800"/>
            <a:ext cx="5059876" cy="6128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